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</a:t>
            </a: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вилояти</a:t>
            </a: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, Косонсой тумани К.С.З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Лойиҳа 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2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турдаги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мебел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маҳсулоти 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(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ошхона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ва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ётоқхона жиҳозлари мажмуаси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)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ишлаб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чиқаришни ташкил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этишга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2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бағишланган</a:t>
            </a:r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. </a:t>
            </a:r>
          </a:p>
          <a:p>
            <a:pPr algn="ctr"/>
            <a:r>
              <a:rPr lang="uz-Cyrl-UZ" sz="12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endParaRPr lang="uz-Cyrl-UZ" sz="12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algn="ctr"/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Умумий майдон: 0.4 га</a:t>
            </a:r>
          </a:p>
          <a:p>
            <a:pPr marL="228600" indent="-228600" algn="ctr"/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бундан:</a:t>
            </a:r>
          </a:p>
          <a:p>
            <a:pPr marL="228600" indent="-228600">
              <a:buAutoNum type="arabicParenR"/>
            </a:pPr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Омбор </a:t>
            </a:r>
          </a:p>
          <a:p>
            <a:pPr marL="228600" indent="-228600">
              <a:buAutoNum type="arabicParenR"/>
            </a:pPr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Ошхона</a:t>
            </a:r>
          </a:p>
          <a:p>
            <a:pPr marL="228600" indent="-228600">
              <a:buAutoNum type="arabicParenR"/>
            </a:pPr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Автотураргох </a:t>
            </a:r>
          </a:p>
          <a:p>
            <a:pPr marL="228600" indent="-228600">
              <a:buAutoNum type="arabicParenR"/>
            </a:pPr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Қоравулхона</a:t>
            </a:r>
          </a:p>
          <a:p>
            <a:pPr marL="228600" indent="-228600">
              <a:buAutoNum type="arabicParenR"/>
            </a:pPr>
            <a:r>
              <a:rPr lang="uz-Cyrl-UZ" sz="12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Ишлаб чиқариш биноси</a:t>
            </a:r>
          </a:p>
        </p:txBody>
      </p:sp>
      <p:sp>
        <p:nvSpPr>
          <p:cNvPr id="38" name="object 12"/>
          <p:cNvSpPr/>
          <p:nvPr/>
        </p:nvSpPr>
        <p:spPr>
          <a:xfrm>
            <a:off x="5419343" y="2163197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4157448" y="627184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/>
              <a:t>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32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50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FF0000"/>
                </a:solidFill>
                <a:latin typeface="Bahnschrift SemiBold SemiConden" pitchFamily="34" charset="0"/>
              </a:rPr>
              <a:t>7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9159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 dirty="0" smtClean="0">
                <a:solidFill>
                  <a:schemeClr val="bg1"/>
                </a:solidFill>
                <a:latin typeface="Arial"/>
                <a:cs typeface="Arial"/>
              </a:rPr>
              <a:t>МЕБЕЛ ИШЛАБ ЧИҚАРИШ</a:t>
            </a:r>
            <a:endParaRPr lang="uz-Cyrl-UZ" sz="1600" dirty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76761"/>
            <a:ext cx="70994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ЗАМОНАВИЙ МЕБЕЛ ИШЛАБ ЧИҚАРИШ ЛОЙИХАСИ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508976" y="1863228"/>
            <a:ext cx="410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2 6</a:t>
            </a:r>
          </a:p>
          <a:p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sz="16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503288" y="2196816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644780" y="2481877"/>
            <a:ext cx="8643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6.5 млрд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48%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431631" y="3280230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418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 млрд.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957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2.5 млрд.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1.5 млрд.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dirty="0"/>
          </a:p>
        </p:txBody>
      </p:sp>
      <p:pic>
        <p:nvPicPr>
          <p:cNvPr id="102" name="Picture 2" descr="C:\Users\1\Desktop\РАНО САНОАТ САВДО\photo_2020-08-20_15-33-13.jpg"/>
          <p:cNvPicPr>
            <a:picLocks noChangeAspect="1" noChangeArrowheads="1"/>
          </p:cNvPicPr>
          <p:nvPr/>
        </p:nvPicPr>
        <p:blipFill>
          <a:blip r:embed="rId10" cstate="print"/>
          <a:srcRect t="14331" b="16400"/>
          <a:stretch>
            <a:fillRect/>
          </a:stretch>
        </p:blipFill>
        <p:spPr bwMode="auto">
          <a:xfrm>
            <a:off x="315911" y="4288971"/>
            <a:ext cx="2726269" cy="2133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" name="Picture 15" descr="C:\Users\Asus\Desktop\мебель\kar-ca3331af2408528173a571bdf03c4e24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426651" y="4419600"/>
            <a:ext cx="2504092" cy="21118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2" name="Picture 16" descr="C:\Users\Asus\Desktop\мебель\1111rafaella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22231" y="2173785"/>
            <a:ext cx="1743868" cy="158006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4471" y="280908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0" name="Picture 2" descr="Косонсой тумани жамоат транспорти қамрови ҳақида – Telegraph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74639" y="2974425"/>
            <a:ext cx="1417930" cy="1279523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4" cstate="print"/>
          <a:srcRect l="38500" t="19565" r="18569" b="6250"/>
          <a:stretch>
            <a:fillRect/>
          </a:stretch>
        </p:blipFill>
        <p:spPr bwMode="auto">
          <a:xfrm>
            <a:off x="3637723" y="1590262"/>
            <a:ext cx="1350410" cy="131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5372</TotalTime>
  <Words>142</Words>
  <Application>Microsoft Office PowerPoint</Application>
  <PresentationFormat>Широкоэкранный</PresentationFormat>
  <Paragraphs>47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464</cp:revision>
  <dcterms:created xsi:type="dcterms:W3CDTF">2020-12-11T07:51:35Z</dcterms:created>
  <dcterms:modified xsi:type="dcterms:W3CDTF">2021-08-04T07:15:22Z</dcterms:modified>
</cp:coreProperties>
</file>